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7" r:id="rId3"/>
    <p:sldId id="256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01DE1-CFAB-4CC3-AEFC-CAD9F06446F8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229A-FC34-4F19-A5F3-6C23E5779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229A-FC34-4F19-A5F3-6C23E57798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5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229A-FC34-4F19-A5F3-6C23E57798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4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Человечество</a:t>
            </a:r>
            <a:r>
              <a:rPr lang="ru-RU" baseline="0" dirty="0" smtClean="0"/>
              <a:t> и космос</a:t>
            </a:r>
            <a:endParaRPr lang="en-US" baseline="0" dirty="0" smtClean="0"/>
          </a:p>
          <a:p>
            <a:r>
              <a:rPr lang="en-US" baseline="0" dirty="0" smtClean="0"/>
              <a:t>sven4500 - 2011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229A-FC34-4F19-A5F3-6C23E57798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229A-FC34-4F19-A5F3-6C23E57798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8397-72FC-42DF-A005-AB818BAD2FBB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6618-0B6D-4923-9F94-1D4D7494C9F7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78F3-1907-4958-8C28-1C798E5366E9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7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9F-2488-469C-B0C6-F66EDF54C3A7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5D2-36B5-4A27-A245-B074A6693136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8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6805-872D-471A-887F-A6344A98E1B8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99DC-0A38-49BE-996E-198EC5EB07EC}" type="datetime1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8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883E-CEA4-48CE-BA69-89486D2A5F73}" type="datetime1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5863-99F2-4AC7-B734-194459D2DFE6}" type="datetime1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1C3-3378-4400-9F2E-6E586924099D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2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963B-2D33-4B01-BA2A-86588E4207E1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3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5E90-31CE-406D-AE4E-704F90655244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1266-DE91-409B-9257-337A7C12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о космосе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50" y="58580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Воспитатель: Иванова В.С.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45" y="2897295"/>
            <a:ext cx="3610655" cy="29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245694"/>
            <a:ext cx="7056784" cy="764941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солнечной системы</a:t>
            </a:r>
            <a:endParaRPr lang="ru-RU" sz="32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96" y="200640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Текст слайда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0" y="107203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2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24544" y="1484784"/>
            <a:ext cx="9865096" cy="3600400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8" y="765054"/>
            <a:ext cx="7152392" cy="5364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86" y="3622415"/>
            <a:ext cx="3363723" cy="2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479" y="3959162"/>
            <a:ext cx="2579750" cy="2579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236735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полеты в космос осуществляются на ракетах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27493" y="1786891"/>
            <a:ext cx="6840760" cy="4569459"/>
          </a:xfrm>
        </p:spPr>
      </p:pic>
    </p:spTree>
    <p:extLst>
      <p:ext uri="{BB962C8B-B14F-4D97-AF65-F5344CB8AC3E}">
        <p14:creationId xmlns:p14="http://schemas.microsoft.com/office/powerpoint/2010/main" val="78599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486400" cy="4171950"/>
          </a:xfrm>
          <a:prstGeom prst="rect">
            <a:avLst/>
          </a:prstGeom>
        </p:spPr>
      </p:pic>
      <p:pic>
        <p:nvPicPr>
          <p:cNvPr id="7" name="Содержимое 3" descr="wallhaven-102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772" y="836712"/>
            <a:ext cx="7446232" cy="5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8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878358"/>
          </a:xfrm>
        </p:spPr>
        <p:txBody>
          <a:bodyPr/>
          <a:lstStyle/>
          <a:p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</a:rPr>
              <a:t>Первый космонавт</a:t>
            </a:r>
            <a:br>
              <a:rPr lang="ru-RU" i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</a:rPr>
              <a:t>Юрий Алексеевич </a:t>
            </a:r>
            <a:r>
              <a:rPr lang="ru-RU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Гагарин</a:t>
            </a:r>
            <a:endParaRPr lang="ru-RU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Объект 3" descr="A06-5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270" y="2579331"/>
            <a:ext cx="4662152" cy="3780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5910" y="3181082"/>
            <a:ext cx="4108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12 апреля 1961 года Юрий Гагарин полетел в космос.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Он первым из людей облетел вокруг земного шара </a:t>
            </a:r>
          </a:p>
        </p:txBody>
      </p:sp>
    </p:spTree>
    <p:extLst>
      <p:ext uri="{BB962C8B-B14F-4D97-AF65-F5344CB8AC3E}">
        <p14:creationId xmlns:p14="http://schemas.microsoft.com/office/powerpoint/2010/main" val="622752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u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5796" y="1124744"/>
            <a:ext cx="3672408" cy="5387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своим соотечественником!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412" y="1844824"/>
            <a:ext cx="3603255" cy="27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t>8</a:t>
            </a:fld>
            <a:endParaRPr lang="ru-RU"/>
          </a:p>
        </p:txBody>
      </p:sp>
      <p:pic>
        <p:nvPicPr>
          <p:cNvPr id="5" name="Содержимое 3" descr="44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55585"/>
            <a:ext cx="4536504" cy="62658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8175"/>
            <a:ext cx="3610655" cy="29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61387ee7649a5aef4441c276f3ef61fc8cf3a"/>
</p:tagLst>
</file>

<file path=ppt/theme/theme1.xml><?xml version="1.0" encoding="utf-8"?>
<a:theme xmlns:a="http://schemas.openxmlformats.org/drawingml/2006/main" name="человечество_и_космос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2C6A8D-5501-443B-B8A5-72C10D7C9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11012015_1903</Template>
  <TotalTime>45</TotalTime>
  <Words>60</Words>
  <Application>Microsoft Office PowerPoint</Application>
  <PresentationFormat>Экран (4:3)</PresentationFormat>
  <Paragraphs>21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человечество_и_космос_шаблон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космонавт Юрий Алексеевич Гагарин</vt:lpstr>
      <vt:lpstr>Мы гордимся своим соотечественником!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keywords/>
  <cp:lastModifiedBy>виктория</cp:lastModifiedBy>
  <cp:revision>16</cp:revision>
  <dcterms:created xsi:type="dcterms:W3CDTF">2015-01-11T15:15:42Z</dcterms:created>
  <dcterms:modified xsi:type="dcterms:W3CDTF">2016-04-14T16:07:03Z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TC026284229991</vt:lpwstr>
  </property>
</Properties>
</file>