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9"/>
  </p:notesMasterIdLst>
  <p:sldIdLst>
    <p:sldId id="261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00CC"/>
    <a:srgbClr val="3333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6303A-6F1C-4F3B-AA40-843A8E4FE2AB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7F299-AB49-442E-87D4-A8889EFE8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69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5ABD5B-239E-44DD-98AE-4348336BD222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C75366-2D20-4418-9BCD-CF69B794F67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45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BD5B-239E-44DD-98AE-4348336BD222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5366-2D20-4418-9BCD-CF69B794F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04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BD5B-239E-44DD-98AE-4348336BD222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5366-2D20-4418-9BCD-CF69B794F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0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BD5B-239E-44DD-98AE-4348336BD222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5366-2D20-4418-9BCD-CF69B794F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04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BD5B-239E-44DD-98AE-4348336BD222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5366-2D20-4418-9BCD-CF69B794F67F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31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BD5B-239E-44DD-98AE-4348336BD222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5366-2D20-4418-9BCD-CF69B794F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64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BD5B-239E-44DD-98AE-4348336BD222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5366-2D20-4418-9BCD-CF69B794F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4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BD5B-239E-44DD-98AE-4348336BD222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5366-2D20-4418-9BCD-CF69B794F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9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BD5B-239E-44DD-98AE-4348336BD222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5366-2D20-4418-9BCD-CF69B794F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271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BD5B-239E-44DD-98AE-4348336BD222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5366-2D20-4418-9BCD-CF69B794F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27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BD5B-239E-44DD-98AE-4348336BD222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5366-2D20-4418-9BCD-CF69B794F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58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rgbClr val="FFC000"/>
            </a:gs>
            <a:gs pos="79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75ABD5B-239E-44DD-98AE-4348336BD222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1C75366-2D20-4418-9BCD-CF69B794F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93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rgbClr val="FFC000">
                <a:lumMod val="91000"/>
              </a:srgbClr>
            </a:gs>
            <a:gs pos="79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</a:t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Тыргетуйский детский сад</a:t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058" y="2067352"/>
            <a:ext cx="6587884" cy="4389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2626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675" y="259307"/>
            <a:ext cx="4032462" cy="7281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при пожаре в помещении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0" y="259307"/>
            <a:ext cx="5763904" cy="560174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Находясь по возможности в безопасном месте следует вызвать пожарных</a:t>
            </a:r>
          </a:p>
          <a:p>
            <a:endParaRPr lang="ru-RU" sz="20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146412"/>
            <a:ext cx="4250827" cy="4722576"/>
          </a:xfrm>
        </p:spPr>
        <p:txBody>
          <a:bodyPr>
            <a:normAutofit fontScale="92500" lnSpcReduction="2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Электроприборы заливать водой нельзя! Их нужно отключить от сети, выдернув вилку из розетки, и забросать землей из цветочных горшков или накрыть плотной тканью.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пламя распространяется, следует немедленно покинуть помещение, плотно закрыв, но не заперев за собой дверь.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Покидая горящее помещение, надо вспомнить о всех находящихся там людях. Если в доме есть младшие дети или пожилые родные, которые не могут выбраться сами, а тебе не хватает сил им помочь, необходимо все равно покинуть горящую квартиру и как можно скорее позвать на помощь взрослых (соседей, знакомых).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угрозе человеческой жизни нельзя тратить время на спасение домашних питомцев и сбор вещей.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66" y="987425"/>
            <a:ext cx="5554638" cy="5554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1448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672" y="354842"/>
            <a:ext cx="5445456" cy="47767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Эвакуация из горящего здания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561" y="354842"/>
            <a:ext cx="5213350" cy="3373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7672" y="996287"/>
            <a:ext cx="5022376" cy="5404513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– сохранять спокойствие.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огня нельзя прятаться в помещении, необходимо выйти из горящего здания как можно скорее.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Недопустимо тратить время на сбор вещей или поиск спрятавшихся домашних животных.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знать: дым опаснее огня! Если помещение задымлено, следует обвязать </a:t>
            </a:r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 </a:t>
            </a:r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рот влажным платком или полотенцем: это будет задерживать вредные частицы.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сильном задымлении нужно опуститься на четвереньки: дым концентрируется на верху, у пола его меньше всего. Двигаться к выходу необходимо ползком, лучше вдоль стены, чтобы не потерять направление, и не поднимать головы. Дышать – по возможности через влажную </a:t>
            </a:r>
            <a:r>
              <a:rPr lang="ru-RU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ткань </a:t>
            </a:r>
            <a:r>
              <a:rPr lang="ru-RU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(или хотя бы через сухую).</a:t>
            </a:r>
            <a:endParaRPr lang="ru-RU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956" y="3728186"/>
            <a:ext cx="4452629" cy="2939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162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7581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эвакуация не возможна</a:t>
            </a:r>
            <a:endParaRPr lang="ru-RU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3378" y="987425"/>
            <a:ext cx="5132009" cy="4873625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укрыться в максимально безопасном месте – у окна или на балконе, если там нет открытого огня, но не прятаться, чтобы не затруднять поиск спасателям.</a:t>
            </a:r>
          </a:p>
          <a:p>
            <a:pPr algn="just"/>
            <a:r>
              <a:rPr lang="ru-RU" sz="1600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удалось оказаться у окна или на балконе, не надо стесняться кричать и звать на помощь.</a:t>
            </a:r>
          </a:p>
          <a:p>
            <a:pPr algn="just"/>
            <a:r>
              <a:rPr lang="ru-RU" sz="1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Безопаснее дождаться помощи пожарных чем прыгать из окна (исключение первый этаж)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433015"/>
            <a:ext cx="3932237" cy="4435973"/>
          </a:xfrm>
        </p:spPr>
        <p:txBody>
          <a:bodyPr>
            <a:normAutofit fontScale="92500"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огонь отрезал путь к выходу или подъездная лестница сильно задымлена, необходимо укрыться в помещении и вызвать пожарных.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предотвратить распространение дыма и огня: плотно закрыть двери и окна (но не запирать их, чтобы пожарные смогли войти), облить водой дверь, ближайшую к источнику возгорания, проложить все щели (дверные проемы, вентиляционные отверстия) мокрыми или хотя бы сухими тряпками. Большие вентиляционные ходы можно заткнуть одеялом или подушкой.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есть возможность, желательно накрыться мокрым одеялом, чтобы спастись от жара и дыма.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77" y="3408529"/>
            <a:ext cx="4367284" cy="327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763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847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 при ожогах</a:t>
            </a:r>
            <a:endParaRPr lang="ru-RU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833" y="974133"/>
            <a:ext cx="4664075" cy="466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979" y="1241947"/>
            <a:ext cx="4708478" cy="494049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ожоге необходимо охладить пострадавшее место. При не сильном ожоге можно подержать пораженный участок под прохладной проточной водой в течение 10-15 мин.</a:t>
            </a:r>
          </a:p>
          <a:p>
            <a:pPr algn="just"/>
            <a:r>
              <a:rPr lang="ru-RU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возможности снять вещи с обожженного места: одежду, украшения, аксессуары. Прилипшую одежду обрезать вокруг ожога, не отрывая от него самого.</a:t>
            </a:r>
          </a:p>
          <a:p>
            <a:pPr algn="just"/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следует закрыть место ожога чистой влажной повязкой.</a:t>
            </a:r>
          </a:p>
          <a:p>
            <a:pPr algn="just"/>
            <a:r>
              <a:rPr lang="ru-RU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сильном ожоге нужно сразу закрыть поврежденный участок чистой повязкой и не трогать его.</a:t>
            </a:r>
          </a:p>
          <a:p>
            <a:pPr algn="just"/>
            <a:r>
              <a:rPr lang="ru-RU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обширном ожоге, пока «Скорая помощь» в пути, следует накрыть пострадавшего чистой простыней, а сверху одеялом.</a:t>
            </a:r>
          </a:p>
          <a:p>
            <a:pPr algn="just"/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Обильное питье (вода, чай) поможет облегчить состояние.</a:t>
            </a:r>
          </a:p>
          <a:p>
            <a:pPr algn="just"/>
            <a:r>
              <a:rPr lang="ru-RU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Незамедлительно вызвать врача в любом случае!</a:t>
            </a:r>
            <a:endParaRPr lang="ru-RU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45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304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ожогах нельзя:</a:t>
            </a:r>
            <a:endParaRPr lang="ru-RU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7" y="457200"/>
            <a:ext cx="6895081" cy="609372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Помни: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угарный газ опаснее огня!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отравления угарным газом</a:t>
            </a:r>
          </a:p>
          <a:p>
            <a:r>
              <a:rPr lang="ru-RU" sz="2000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Слабость, боль в области лба и висков, тяжесть в голове;</a:t>
            </a:r>
          </a:p>
          <a:p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Покраснение кожи, учащенное сердцебиение;</a:t>
            </a:r>
          </a:p>
          <a:p>
            <a:r>
              <a:rPr lang="ru-RU" sz="2000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Головокружение, шум в ушах, рвота, сонливость, резкая мышечная боль;</a:t>
            </a:r>
          </a:p>
          <a:p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сознания, поверхностное дыхание, непроизвольное мочеиспускание, побледнение и посинение кожи;</a:t>
            </a:r>
          </a:p>
          <a:p>
            <a:r>
              <a:rPr lang="ru-RU" sz="2000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Судороги, остановка дыхания и сердца.</a:t>
            </a:r>
          </a:p>
          <a:p>
            <a:pPr marL="0" indent="0">
              <a:buNone/>
            </a:pPr>
            <a:endParaRPr lang="ru-RU" sz="16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733265"/>
            <a:ext cx="4196236" cy="4817659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Смазывать только что обожженное место мазью, кремом, маслом, яичным белком и другими «народными» средствами;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Обрабатывать кожу спиртом, одеколоном, зелёнкой, йодом, порошками;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Прокалывать и вскрывать волдыри;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Отрывать прилипшую одежду.</a:t>
            </a:r>
            <a:endParaRPr lang="ru-RU" sz="2000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51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8199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491595"/>
            <a:ext cx="9872871" cy="46044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вынести пострадавшего на свежий воздух, расстегнуть ему одежду, проверить, что дыхательные пути свободны, язык не запал. После этого вызвать «Скорую помощь».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следует уложить пострадавшего, приподняв ему ноги, растереть грудь.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Искусственное дыхание можно делать только через влажную ткань, чтобы газ не попал в легкие спасающего.</a:t>
            </a:r>
            <a:endParaRPr lang="ru-RU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030" y="3622582"/>
            <a:ext cx="4258101" cy="2832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965" y="3749723"/>
            <a:ext cx="3800901" cy="2850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0704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  <a:endParaRPr lang="ru-RU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19293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ru-RU" sz="24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и отработка экстренных действий в спокойной обстановке – отличный способ приобрести и обрести важные знания. Используя элемент игры, вы сможете заинтересовать ребёнка этой серьезной темой. Нужна не только теория, но и практика – учебные тренировки, чтобы ребенок при необходимости смог сориентироваться в стрессовой ситуации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спасти свою жизнь.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sz="24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Уделяйте время обучению технике безопасности, ведь предотвратить пожар, легче, чем бороться с ним!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Подавайте детям правильный пример своим поведением!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7598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60" y="1496251"/>
            <a:ext cx="4135271" cy="4903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4972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899" y="212735"/>
            <a:ext cx="11600597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Берегись пожара!</a:t>
            </a:r>
            <a:b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Огонь помогает нам в быту: согревает жилище, готовит еду…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 при неправильном обращении он может стать причиной большой беды – пожара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Пожар уносит жизни, причиняет вред здоровью, разрушает дома. Важно знать: наибольшую опасность представляет не открытый огонь, а едкий дым. В дыме содержатся ядовитые вещества, поэтому вдыхать его смертельно опасно.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Можно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потерять сознание и отравиться уже через несколько минут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Кроме того, плотный дым раздражает глаза, ухудшает  видимость, мешает найти выход. Огонь сжигает кислород, а при  не достатке кислорода начинает кружиться голова, становится трудно двигаться и думать</a:t>
            </a:r>
            <a:r>
              <a:rPr lang="ru-RU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Также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очень опасна паника. Страх заставляет принимать неправильные решения, например, прыгать из окна с большой высоты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Чтобы избежать беды, каждый должен правильно обращаться с огнем и электроприборами, а также уметь грамотно действовать при пожаре!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64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542" y="136478"/>
            <a:ext cx="10774907" cy="8734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173707"/>
            <a:ext cx="10515600" cy="517250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Маленькие дети очень любознательны. Эта черта помогает им познавать окружающий мир и учиться новому. Но она же может привести к неблагоприятным последствиям: травмам и несчастным случаям. Чтобы избежать опасных ситуаций, необходимо обучать детей правильному поведению в быту.</a:t>
            </a:r>
          </a:p>
          <a:p>
            <a:pPr algn="ctr"/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важнейших тем является противопожарная грамотность. Каждой семье следует уделять время обсуждения этого вопроса. Даже маленький ребенок способен понять простейшие правила: не трогать плиту и электроприборы, розетки и провода, звать старших. Если что то вдруг загорелось. По мере взросления знания по этой теме следует расширять, объясняя, как предотвратить пожар и как спасаться от огня.</a:t>
            </a:r>
          </a:p>
          <a:p>
            <a:pPr algn="ctr"/>
            <a:endParaRPr lang="ru-RU" sz="1800" dirty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Помните: всё, что вы расскажете, может однажды спасти жизнь!</a:t>
            </a:r>
          </a:p>
          <a:p>
            <a:pPr algn="ctr"/>
            <a:endParaRPr lang="ru-RU" sz="1800" dirty="0">
              <a:solidFill>
                <a:srgbClr val="C00000"/>
              </a:solidFill>
            </a:endParaRPr>
          </a:p>
          <a:p>
            <a:pPr algn="ctr"/>
            <a:endParaRPr lang="ru-RU" sz="1800" dirty="0" smtClean="0">
              <a:solidFill>
                <a:srgbClr val="C00000"/>
              </a:solidFill>
            </a:endParaRPr>
          </a:p>
          <a:p>
            <a:endParaRPr lang="ru-RU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9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77672"/>
            <a:ext cx="9875520" cy="75062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рассказать детям об опасности пожара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4715" y="1392072"/>
            <a:ext cx="5774141" cy="5049672"/>
          </a:xfrm>
        </p:spPr>
        <p:txBody>
          <a:bodyPr>
            <a:normAutofit fontScale="77500" lnSpcReduction="20000"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 – донести до ребенка информацию в доступной форме</a:t>
            </a:r>
          </a:p>
          <a:p>
            <a:pPr algn="just">
              <a:lnSpc>
                <a:spcPct val="120000"/>
              </a:lnSpc>
            </a:pP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заинтересовать малыша, подберите тематические детские стихи, сказки, мультфильмы (например, «Кошкин дом», «Пожар» и рассказ о неизвестном герое» С. Маршака, «Путаница» К. Чуковского). Обсудите поведение героев, результаты их действий. Не забудьте напоминать об этих историях, когда ребёнок соберётся сделать что-то опасное: потянется к ручке плиты или розетке. Яркие образы будут дольше оставаться в памяти, чем сухая теория.</a:t>
            </a:r>
          </a:p>
          <a:p>
            <a:pPr algn="just">
              <a:lnSpc>
                <a:spcPct val="120000"/>
              </a:lnSpc>
            </a:pPr>
            <a:r>
              <a:rPr lang="ru-RU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Объяснив , что нужно делать в случае пожара, убедитесь, что ребенок усвоил информацию: задавайте вопросы («Как ты поступишь, если…»), проводите тематические игры (показать все огнеопасные предметы в комнате, нарисовать маршрут эвакуации из квартиры).</a:t>
            </a:r>
            <a:endParaRPr lang="ru-RU" sz="1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392071"/>
            <a:ext cx="5701352" cy="5268035"/>
          </a:xfrm>
        </p:spPr>
        <p:txBody>
          <a:bodyPr>
            <a:normAutofit fontScale="77500" lnSpcReduction="20000"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 – закрепить полученные знания</a:t>
            </a:r>
          </a:p>
          <a:p>
            <a:pPr algn="just">
              <a:lnSpc>
                <a:spcPct val="120000"/>
              </a:lnSpc>
            </a:pP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Займитесь полезным совместным творчеством: нарисуйте противопожарные памятки и плакаты и развесьте на видных местах. Разыграйте по ролям тематические истории из мультфильмов или собственного сочинения. Сюжетные сценки с игрушками также позволят лучше усвоить важные правила.</a:t>
            </a:r>
          </a:p>
          <a:p>
            <a:pPr algn="just">
              <a:lnSpc>
                <a:spcPct val="120000"/>
              </a:lnSpc>
            </a:pP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ребенок выучит номера спасательных служб и правила вызова пожарной команды, понарошку поинтересуйтесь с помощью игрушечных  или выключенных телефонов. Чтобы в экстренной ситуации малыш не растерялся и не застеснялся, полезно иметь этот навык отработанным.</a:t>
            </a:r>
          </a:p>
          <a:p>
            <a:pPr algn="just">
              <a:lnSpc>
                <a:spcPct val="120000"/>
              </a:lnSpc>
            </a:pPr>
            <a:r>
              <a:rPr lang="ru-RU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Придя в какое либо помещение, обратите внимание ребёнка на расположение пожарных выходов. Задайте пару вопросов, чтобы освежить знания.</a:t>
            </a:r>
          </a:p>
          <a:p>
            <a:pPr algn="just">
              <a:lnSpc>
                <a:spcPct val="120000"/>
              </a:lnSpc>
            </a:pP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ребенку поучаствовать в учебной пожарной эвакуации. Проделайте весь маршрут, объясняя, как вести себя в задымлённом помещении.</a:t>
            </a:r>
          </a:p>
          <a:p>
            <a:pPr algn="just">
              <a:lnSpc>
                <a:spcPct val="120000"/>
              </a:lnSpc>
            </a:pP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несложные повседневные упражнения и увлекательный досуг помогут запомнить  значимые сведения и почувствовать себя более уверенно.</a:t>
            </a: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3" y="4462818"/>
            <a:ext cx="2452046" cy="1839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487" y="4410775"/>
            <a:ext cx="1692322" cy="1891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3357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532262"/>
            <a:ext cx="4496487" cy="106452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безопасности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помещении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277" y="259306"/>
            <a:ext cx="5104263" cy="327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596788"/>
            <a:ext cx="4373657" cy="4926842"/>
          </a:xfrm>
        </p:spPr>
        <p:txBody>
          <a:bodyPr>
            <a:normAutofit fontScale="92500"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огнем надо обращаться крайне осторожно, и ни в коем случае нельзя с ним играть.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допустимо баловаться со спичками, зажигалкой, пиротехникой, электроприборами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 электроприборы только под присмотром взрослых.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 протирать включенные электроприборы влажной тряпкой.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нагревать легко воспламеняющие жидкости, а также оставлять их в близи огня.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Недопустимо сушить белье над плитой: оно может загореться.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знать по какому пути можно покинуть здание в случае опасности, и помнить телефонные номера старших, чтобы связаться с ними.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277" y="3510390"/>
            <a:ext cx="5104263" cy="3043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3428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улице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256" y="3442648"/>
            <a:ext cx="3671248" cy="3063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269242"/>
            <a:ext cx="3932237" cy="4599746"/>
          </a:xfrm>
        </p:spPr>
        <p:txBody>
          <a:bodyPr>
            <a:normAutofit fontScale="92500"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помнить: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улице игры с огнем не менее опасны, чем в помещении. Поэтому разводить костры в неположенных местах и без присмотра взрослых, бросать горящие спички и подожженные предметы в мусорный бак – прямой путь к пожару.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 поджигать сухую траву, палую листву и тополиный пух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Любая пиротехника должна использоваться только в присутствии старших.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Категорически запрещено запускать фейерверки и петарды поблизости от строений, особенно жилых.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следует приближаться к горящим предметам из любопытства.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529" y="305811"/>
            <a:ext cx="5370118" cy="3136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8169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лесу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22312"/>
            <a:ext cx="6039811" cy="4723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091821"/>
            <a:ext cx="3932237" cy="4777167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костра следует выбирать открытые места вдали от сухой травы, листвы, хвои, упавших веток и торфа.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опасно разводить огонь без контроля старших.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уходом необходимо тщательно залить костер водой и убрать за собой мусор.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в коем случае нельзя оставлять стеклянный мусор. Он может послужить линзой для солнечных лучей – и начнется пожар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родителям: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 детей у костра без присмотра.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25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Вызов пожарных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4623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случится пожар, нельзя терять ни секунды! Необходимо незамедлительно вызвать спасательную команду!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Позвонить в пожарную службу можно с мобильного телефона даже при отсутствии средств на балансе.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должен знать номера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(пожарная служба) 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(единый номер экстренных служб). Выбор мобильного номера зависит от оператора связи: МТС и «Мегафон»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- 010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«Билайн» -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в коем случае нельзя звонить в пожарную охрану просто так! Пожарные потеряют ценное время, которое могло понадобиться для спасения чьей-то жизни, а родители будут вынуждены заплатить штраф за ложный вызов.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7658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09433"/>
            <a:ext cx="4573460" cy="109182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при пожаре в помещении</a:t>
            </a:r>
            <a:endParaRPr lang="ru-RU" sz="28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1" b="23791"/>
          <a:stretch>
            <a:fillRect/>
          </a:stretch>
        </p:blipFill>
        <p:spPr>
          <a:xfrm>
            <a:off x="5849977" y="1119115"/>
            <a:ext cx="6099048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787858"/>
            <a:ext cx="4100702" cy="4503760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запахе дыма или видимом возгорании нужно немедленно сообщить взрослым.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запахе горелой проводки следует выключить свет, все электроприборы и по возможности обесточить помещение.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не поддаваться панике.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пожаре в </a:t>
            </a:r>
            <a:r>
              <a:rPr lang="ru-RU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помещении </a:t>
            </a:r>
            <a:r>
              <a:rPr lang="ru-RU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плотно прикрыть, но не запирать окна.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очаг возгорания небольшой, можно попробовать погасить его самостоятельно, залив водой или набросив плотную ткань или одеяло. Загоревшуюся занавеску нужно резко сорвать с карниза и затоптать.</a:t>
            </a:r>
          </a:p>
        </p:txBody>
      </p:sp>
    </p:spTree>
    <p:extLst>
      <p:ext uri="{BB962C8B-B14F-4D97-AF65-F5344CB8AC3E}">
        <p14:creationId xmlns:p14="http://schemas.microsoft.com/office/powerpoint/2010/main" val="30557289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455</TotalTime>
  <Words>1629</Words>
  <Application>Microsoft Office PowerPoint</Application>
  <PresentationFormat>Широкоэкранный</PresentationFormat>
  <Paragraphs>108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Corbel</vt:lpstr>
      <vt:lpstr>Times New Roman</vt:lpstr>
      <vt:lpstr>Базис</vt:lpstr>
      <vt:lpstr>Муниципальное казенное дошкольное образовательное учреждение  Тыргетуйский детский сад  Пожарная безопасность</vt:lpstr>
      <vt:lpstr>Презентация PowerPoint</vt:lpstr>
      <vt:lpstr>Уважаемые родители!</vt:lpstr>
      <vt:lpstr>Как рассказать детям об опасности пожара</vt:lpstr>
      <vt:lpstr>Правила безопасности в помещении</vt:lpstr>
      <vt:lpstr>на улице</vt:lpstr>
      <vt:lpstr>В лесу</vt:lpstr>
      <vt:lpstr>Вызов пожарных</vt:lpstr>
      <vt:lpstr>Действие при пожаре в помещении</vt:lpstr>
      <vt:lpstr>Действие при пожаре в помещении</vt:lpstr>
      <vt:lpstr>Эвакуация из горящего здания</vt:lpstr>
      <vt:lpstr>Если эвакуация не возможна</vt:lpstr>
      <vt:lpstr>Первая помощь при ожогах</vt:lpstr>
      <vt:lpstr>При ожогах нельзя:</vt:lpstr>
      <vt:lpstr>Первая помощь</vt:lpstr>
      <vt:lpstr>Уважаемые родители!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виктория</cp:lastModifiedBy>
  <cp:revision>51</cp:revision>
  <dcterms:created xsi:type="dcterms:W3CDTF">2021-10-06T06:30:14Z</dcterms:created>
  <dcterms:modified xsi:type="dcterms:W3CDTF">2021-10-07T15:24:29Z</dcterms:modified>
</cp:coreProperties>
</file>